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67" r:id="rId3"/>
    <p:sldId id="257" r:id="rId4"/>
    <p:sldId id="264" r:id="rId5"/>
    <p:sldId id="261" r:id="rId6"/>
    <p:sldId id="258" r:id="rId7"/>
    <p:sldId id="259" r:id="rId8"/>
    <p:sldId id="273" r:id="rId9"/>
    <p:sldId id="269" r:id="rId10"/>
    <p:sldId id="266" r:id="rId11"/>
    <p:sldId id="272" r:id="rId12"/>
    <p:sldId id="270" r:id="rId13"/>
    <p:sldId id="271" r:id="rId14"/>
    <p:sldId id="260" r:id="rId15"/>
    <p:sldId id="263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9"/>
    <p:restoredTop sz="94694"/>
  </p:normalViewPr>
  <p:slideViewPr>
    <p:cSldViewPr snapToGrid="0">
      <p:cViewPr varScale="1">
        <p:scale>
          <a:sx n="143" d="100"/>
          <a:sy n="143" d="100"/>
        </p:scale>
        <p:origin x="92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952A2E-8C1F-5A37-DDD0-48308C9B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B1959E8-A64B-B6C0-6B3D-E494E3CB5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AB3BC270-06A8-0693-A1D6-1A6EF5E38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4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C0565DC-3BFE-7EB7-E7B3-758F36C2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BA52AE1-4603-4D94-14E8-F9ACA6435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4C627DF-7E32-0897-44EF-505299EF7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7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E0AD529-478F-38C6-2FA7-84F0E59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>
            <a:extLst>
              <a:ext uri="{FF2B5EF4-FFF2-40B4-BE49-F238E27FC236}">
                <a16:creationId xmlns:a16="http://schemas.microsoft.com/office/drawing/2014/main" id="{B955F37E-0762-619A-83E9-6E48B996E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>
            <a:extLst>
              <a:ext uri="{FF2B5EF4-FFF2-40B4-BE49-F238E27FC236}">
                <a16:creationId xmlns:a16="http://schemas.microsoft.com/office/drawing/2014/main" id="{5C350737-5215-4F9B-420C-E9693C3BF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3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4" Type="http://schemas.openxmlformats.org/officeDocument/2006/relationships/hyperlink" Target="https://aimug.or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Special Thanks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1B3F1B6-C89F-EBF8-624A-B52C3BC3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029DC1-2D30-0A6D-B8F3-FF15CF84D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Student 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E068D91-6145-3292-6982-838E99D0D5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MCPs on CloudFlare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A102731-3A81-D982-7C8A-4037A0DA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C6766648-305F-E2A6-7A82-341806F2E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rgbClr val="F6F7F8"/>
                </a:solidFill>
              </a:rPr>
              <a:t>MCP + Open-</a:t>
            </a:r>
            <a:r>
              <a:rPr lang="en-US" sz="2800" b="1" dirty="0" err="1">
                <a:solidFill>
                  <a:srgbClr val="F6F7F8"/>
                </a:solidFill>
              </a:rPr>
              <a:t>WebUI</a:t>
            </a:r>
            <a:r>
              <a:rPr lang="en-US" sz="2800" b="1" dirty="0">
                <a:solidFill>
                  <a:srgbClr val="F6F7F8"/>
                </a:solidFill>
              </a:rPr>
              <a:t> + Pipelines + </a:t>
            </a:r>
            <a:r>
              <a:rPr lang="en-US" sz="2800" b="1" dirty="0" err="1">
                <a:solidFill>
                  <a:srgbClr val="F6F7F8"/>
                </a:solidFill>
              </a:rPr>
              <a:t>LangGraph</a:t>
            </a:r>
            <a:endParaRPr lang="en-US" sz="2800" b="1"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1B68144-A299-1F9E-091A-AE5E83681C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71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About Austin LangChain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Mix and Mingle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6x Lightning talks 6x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F6F7F8"/>
                </a:solidFill>
              </a:rPr>
              <a:t>Sign up now if you want to be added to the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Co-Founder of Austin LangChain AIMUG</a:t>
            </a:r>
            <a:r>
              <a:rPr lang="en-US" sz="1400" dirty="0">
                <a:solidFill>
                  <a:schemeClr val="bg1"/>
                </a:solidFill>
              </a:rPr>
              <a:t>: An 1100+ member AI community in Austin.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Oracle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142" y="3729631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 – Austin LangChain AIMUG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Learning AI through the Lense of LangChain, pulling the ecosystem together.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Engaged, Active Attendees:</a:t>
            </a:r>
            <a:r>
              <a:rPr lang="en" sz="1400" dirty="0">
                <a:solidFill>
                  <a:srgbClr val="F6F7F8"/>
                </a:solidFill>
              </a:rPr>
              <a:t> A mix of local innovators, enthusiasts, and early adopters.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7782" cy="3912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rgbClr val="F6F7F8"/>
                </a:solidFill>
              </a:rPr>
              <a:t>Weekly Virtual Syncs - Online:</a:t>
            </a:r>
            <a:r>
              <a:rPr lang="en-US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rgbClr val="F6F7F8"/>
                </a:solidFill>
              </a:rPr>
              <a:t>Schedules:</a:t>
            </a:r>
            <a:r>
              <a:rPr lang="en-US" sz="1600" dirty="0">
                <a:solidFill>
                  <a:srgbClr val="F6F7F8"/>
                </a:solidFill>
              </a:rPr>
              <a:t> Meetup, </a:t>
            </a:r>
            <a:r>
              <a:rPr lang="en-US" sz="1600" dirty="0" err="1">
                <a:solidFill>
                  <a:srgbClr val="F6F7F8"/>
                </a:solidFill>
              </a:rPr>
              <a:t>lu.ma</a:t>
            </a:r>
            <a:r>
              <a:rPr lang="en-US" sz="1600" dirty="0">
                <a:solidFill>
                  <a:srgbClr val="F6F7F8"/>
                </a:solidFill>
              </a:rPr>
              <a:t>, </a:t>
            </a:r>
            <a:r>
              <a:rPr lang="en-US" sz="1600" dirty="0" err="1">
                <a:solidFill>
                  <a:srgbClr val="F6F7F8"/>
                </a:solidFill>
              </a:rPr>
              <a:t>aimug.org</a:t>
            </a:r>
            <a:endParaRPr lang="en-US"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>
          <a:extLst>
            <a:ext uri="{FF2B5EF4-FFF2-40B4-BE49-F238E27FC236}">
              <a16:creationId xmlns:a16="http://schemas.microsoft.com/office/drawing/2014/main" id="{0562CEAC-0BAE-47C7-AD19-BBC43208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>
            <a:extLst>
              <a:ext uri="{FF2B5EF4-FFF2-40B4-BE49-F238E27FC236}">
                <a16:creationId xmlns:a16="http://schemas.microsoft.com/office/drawing/2014/main" id="{45AC6FA0-0A6C-83BA-3103-E5518D10C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Special Thanks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C0FD0206-E6B0-A7DD-D653-EEBAEC31C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Venue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CloudFlare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Pizza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LangChain AI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Beverage Sponsor: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lt1"/>
                </a:solidFill>
                <a:uFill>
                  <a:noFill/>
                </a:uFill>
              </a:rPr>
              <a:t>Always Cool Brands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</a:rPr>
              <a:t>Volunteers: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 dirty="0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</a:t>
            </a:r>
            <a:r>
              <a:rPr lang="en-US" sz="1400" u="sng" dirty="0">
                <a:solidFill>
                  <a:schemeClr val="lt1"/>
                </a:solidFill>
              </a:rPr>
              <a:t>AIMUG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400" b="1" dirty="0">
                <a:solidFill>
                  <a:schemeClr val="lt1"/>
                </a:solidFill>
              </a:rPr>
              <a:t>Presenters:</a:t>
            </a: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u="sng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00" name="Google Shape;100;p19">
            <a:extLst>
              <a:ext uri="{FF2B5EF4-FFF2-40B4-BE49-F238E27FC236}">
                <a16:creationId xmlns:a16="http://schemas.microsoft.com/office/drawing/2014/main" id="{C241C358-174F-1577-5932-5528DEC20E5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34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</TotalTime>
  <Words>490</Words>
  <Application>Microsoft Macintosh PowerPoint</Application>
  <PresentationFormat>On-screen Show (16:9)</PresentationFormat>
  <Paragraphs>52</Paragraphs>
  <Slides>16</Slides>
  <Notes>16</Notes>
  <HiddenSlides>6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PowerPoint Presentation</vt:lpstr>
      <vt:lpstr>Todays Agenda</vt:lpstr>
      <vt:lpstr>HI , I’m Colin McNamara</vt:lpstr>
      <vt:lpstr>Who we are – Austin LangChain AIMUG</vt:lpstr>
      <vt:lpstr>Learning in the Open – "Be Cool to Each Other" ✌️</vt:lpstr>
      <vt:lpstr>Where and when we meet 🌟📅</vt:lpstr>
      <vt:lpstr>Finding US - ACC RGC-3000</vt:lpstr>
      <vt:lpstr>Special Thanks</vt:lpstr>
      <vt:lpstr>What’s LangChain</vt:lpstr>
      <vt:lpstr>Special Thanks</vt:lpstr>
      <vt:lpstr>Student Showcase</vt:lpstr>
      <vt:lpstr>MCPs on CloudFlare</vt:lpstr>
      <vt:lpstr>MCP + Open-WebUI + Pipelines + LangGraph</vt:lpstr>
      <vt:lpstr>RGC-3000 and Tavern After Party </vt:lpstr>
      <vt:lpstr>PowerPoint Presentation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6</cp:revision>
  <dcterms:modified xsi:type="dcterms:W3CDTF">2025-03-12T22:01:22Z</dcterms:modified>
</cp:coreProperties>
</file>